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666" r:id="rId2"/>
    <p:sldId id="506" r:id="rId3"/>
    <p:sldId id="667" r:id="rId4"/>
    <p:sldId id="668" r:id="rId5"/>
    <p:sldId id="56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gina" initials="R" lastIdx="19" clrIdx="0"/>
  <p:cmAuthor id="1" name="Wehler" initials="W" lastIdx="7" clrIdx="1"/>
  <p:cmAuthor id="2" name="imbio" initials="i" lastIdx="1" clrIdx="2">
    <p:extLst/>
  </p:cmAuthor>
  <p:cmAuthor id="3" name="Doermann" initials="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F7F7F"/>
    <a:srgbClr val="A9D18E"/>
    <a:srgbClr val="5B9B21"/>
    <a:srgbClr val="992121"/>
    <a:srgbClr val="FF1F1F"/>
    <a:srgbClr val="BE422C"/>
    <a:srgbClr val="94BA21"/>
    <a:srgbClr val="579C2F"/>
    <a:srgbClr val="A2CC86"/>
    <a:srgbClr val="75B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23" autoAdjust="0"/>
    <p:restoredTop sz="95256" autoAdjust="0"/>
  </p:normalViewPr>
  <p:slideViewPr>
    <p:cSldViewPr snapToObjects="1">
      <p:cViewPr varScale="1">
        <p:scale>
          <a:sx n="89" d="100"/>
          <a:sy n="89" d="100"/>
        </p:scale>
        <p:origin x="954" y="4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C11AA0-ABBD-43A1-86A6-31C5F7B251D3}" type="datetimeFigureOut">
              <a:rPr lang="en-GB" smtClean="0"/>
              <a:pPr/>
              <a:t>27/12/2018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EB586-5D7C-4D39-B803-2FFB5F055074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982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7D573-9907-4638-A715-EFC676BC90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97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5A64E0-987A-4BD2-A069-5845AC82CBF6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5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EB586-5D7C-4D39-B803-2FFB5F055074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62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DAB8D-7C3E-46F8-898A-2FFD67D0441C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B510A-63F1-46F9-8AE3-252E153FCC63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C1E25-F36A-464D-8792-CCD0C9D6FC9D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>
            <a:normAutofit/>
          </a:bodyPr>
          <a:lstStyle>
            <a:lvl1pPr>
              <a:defRPr sz="1800">
                <a:latin typeface="Lucida Sans" panose="020B0602030504020204" pitchFamily="34" charset="0"/>
              </a:defRPr>
            </a:lvl1pPr>
            <a:lvl2pPr>
              <a:defRPr sz="1800">
                <a:latin typeface="Lucida Sans" panose="020B0602030504020204" pitchFamily="34" charset="0"/>
              </a:defRPr>
            </a:lvl2pPr>
            <a:lvl3pPr>
              <a:defRPr sz="1800">
                <a:latin typeface="Lucida Sans" panose="020B0602030504020204" pitchFamily="34" charset="0"/>
              </a:defRPr>
            </a:lvl3pPr>
            <a:lvl4pPr>
              <a:defRPr sz="1800">
                <a:latin typeface="Lucida Sans" panose="020B0602030504020204" pitchFamily="34" charset="0"/>
              </a:defRPr>
            </a:lvl4pPr>
            <a:lvl5pPr>
              <a:defRPr sz="1800">
                <a:latin typeface="Lucida Sans" panose="020B0602030504020204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9316-7928-423B-BF9B-7085B495E31F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80971" y="6492875"/>
            <a:ext cx="556322" cy="365125"/>
          </a:xfrm>
        </p:spPr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4212000" y="-4212000"/>
            <a:ext cx="720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  <a:noFill/>
        </p:spPr>
        <p:txBody>
          <a:bodyPr>
            <a:normAutofit/>
          </a:bodyPr>
          <a:lstStyle>
            <a:lvl1pPr algn="ctr">
              <a:defRPr sz="2400" b="0" cap="none" spc="0">
                <a:ln w="18415" cmpd="sng">
                  <a:noFill/>
                  <a:prstDash val="solid"/>
                </a:ln>
                <a:solidFill>
                  <a:schemeClr val="bg1"/>
                </a:solidFill>
                <a:effectLst/>
                <a:latin typeface="Lucida Sans" panose="020B0602030504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AE92038-E93F-441E-A664-E9581F1055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" y="7294"/>
            <a:ext cx="729832" cy="708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086D3-4F34-45DF-96CB-512FA4252147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9C17-70EA-43DB-BA1B-461973BF7F11}" type="datetime1">
              <a:rPr lang="en-GB" smtClean="0"/>
              <a:t>27/12/2018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0919C-A28B-459B-91A0-4CEDD1CB6F8D}" type="datetime1">
              <a:rPr lang="en-GB" smtClean="0"/>
              <a:t>27/12/2018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0" name="Rectangle 10"/>
          <p:cNvSpPr/>
          <p:nvPr userDrawn="1"/>
        </p:nvSpPr>
        <p:spPr>
          <a:xfrm rot="16200000">
            <a:off x="4212000" y="-4212000"/>
            <a:ext cx="720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  <a:noFill/>
        </p:spPr>
        <p:txBody>
          <a:bodyPr>
            <a:normAutofit/>
          </a:bodyPr>
          <a:lstStyle>
            <a:lvl1pPr algn="ctr">
              <a:defRPr sz="1800" b="0" cap="none" spc="0">
                <a:ln w="18415" cmpd="sng">
                  <a:noFill/>
                  <a:prstDash val="solid"/>
                </a:ln>
                <a:solidFill>
                  <a:schemeClr val="bg1"/>
                </a:solidFill>
                <a:effectLst/>
                <a:latin typeface="Lucida Sans" panose="020B0602030504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AF7101D-A8D8-44CC-9F90-3797273208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" y="7294"/>
            <a:ext cx="729832" cy="708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BD5D0-8CF3-463D-A9BE-F8CDED83A4E8}" type="datetime1">
              <a:rPr lang="en-GB" smtClean="0"/>
              <a:t>27/12/2018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DFC61-63BD-43D8-B527-BF260B53CA8B}" type="datetime1">
              <a:rPr lang="en-GB" smtClean="0"/>
              <a:t>27/12/2018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26932-BE81-4185-B857-AF531A027ABE}" type="datetime1">
              <a:rPr lang="en-GB" smtClean="0"/>
              <a:t>27/12/2018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 rot="16200000">
            <a:off x="1143000" y="-1143000"/>
            <a:ext cx="6858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52A5054-FF11-403C-A864-0DEA2846B8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21" y="9468"/>
            <a:ext cx="705951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F4445-99D6-4F81-A339-771B23EF261C}" type="datetime1">
              <a:rPr lang="en-GB" smtClean="0"/>
              <a:t>27/12/2018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57592" y="6490083"/>
            <a:ext cx="5864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8.pn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539552" y="980728"/>
            <a:ext cx="8136904" cy="18421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600" dirty="0" err="1">
                <a:latin typeface="Lucida Sans" panose="020B0602030504020204" pitchFamily="34" charset="0"/>
              </a:rPr>
              <a:t>Programming</a:t>
            </a:r>
            <a:r>
              <a:rPr lang="de-DE" sz="3600" dirty="0">
                <a:latin typeface="Lucida Sans" panose="020B0602030504020204" pitchFamily="34" charset="0"/>
              </a:rPr>
              <a:t> Project 03</a:t>
            </a:r>
            <a:endParaRPr lang="de-DE" sz="3600" i="1" dirty="0">
              <a:latin typeface="Lucida Sans" panose="020B0602030504020204" pitchFamily="34" charset="0"/>
            </a:endParaRP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467544" y="3284984"/>
            <a:ext cx="8136904" cy="1359632"/>
          </a:xfrm>
        </p:spPr>
        <p:txBody>
          <a:bodyPr>
            <a:normAutofit/>
          </a:bodyPr>
          <a:lstStyle/>
          <a:p>
            <a:r>
              <a:rPr lang="de-DE" sz="2800" dirty="0"/>
              <a:t>Christine Robinson, </a:t>
            </a:r>
            <a:r>
              <a:rPr lang="de-DE" sz="2800" dirty="0" err="1"/>
              <a:t>Francèl</a:t>
            </a:r>
            <a:r>
              <a:rPr lang="de-DE" sz="2800" dirty="0"/>
              <a:t> Lamprecht, Regina Wehler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D45C89B-3ED5-4CB4-BF93-18C9E0BF723D}"/>
              </a:ext>
            </a:extLst>
          </p:cNvPr>
          <p:cNvGrpSpPr/>
          <p:nvPr/>
        </p:nvGrpSpPr>
        <p:grpSpPr>
          <a:xfrm>
            <a:off x="2072928" y="5813581"/>
            <a:ext cx="4998144" cy="720000"/>
            <a:chOff x="2483768" y="5805264"/>
            <a:chExt cx="4998144" cy="7200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98D96929-7CE9-4DBE-8F02-0E7F5AB62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5805264"/>
              <a:ext cx="2909912" cy="7200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EA16CE8A-ADE7-4BF8-90DB-C30A30638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3768" y="5805264"/>
              <a:ext cx="1866091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1222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45C96F-A2BD-4D83-B83E-7D9E3A3F9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400600"/>
          </a:xfrm>
        </p:spPr>
        <p:txBody>
          <a:bodyPr>
            <a:normAutofit/>
          </a:bodyPr>
          <a:lstStyle/>
          <a:p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bottleneck</a:t>
            </a:r>
            <a:r>
              <a:rPr lang="de-DE" dirty="0"/>
              <a:t> in plant </a:t>
            </a:r>
            <a:r>
              <a:rPr lang="de-DE" dirty="0" err="1"/>
              <a:t>research</a:t>
            </a:r>
            <a:r>
              <a:rPr lang="de-DE" dirty="0"/>
              <a:t> and </a:t>
            </a:r>
            <a:r>
              <a:rPr lang="de-DE" dirty="0" err="1"/>
              <a:t>breeding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phenotyping</a:t>
            </a:r>
            <a:r>
              <a:rPr lang="de-DE" dirty="0"/>
              <a:t> </a:t>
            </a:r>
            <a:r>
              <a:rPr lang="de-DE" dirty="0" err="1"/>
              <a:t>capability</a:t>
            </a:r>
            <a:r>
              <a:rPr lang="de-DE" dirty="0"/>
              <a:t> </a:t>
            </a:r>
          </a:p>
          <a:p>
            <a:r>
              <a:rPr lang="de-DE" dirty="0" err="1"/>
              <a:t>required</a:t>
            </a:r>
            <a:r>
              <a:rPr lang="de-DE" dirty="0"/>
              <a:t>: high-</a:t>
            </a:r>
            <a:r>
              <a:rPr lang="de-DE" dirty="0" err="1"/>
              <a:t>throughput</a:t>
            </a:r>
            <a:r>
              <a:rPr lang="de-DE" dirty="0"/>
              <a:t> </a:t>
            </a:r>
            <a:r>
              <a:rPr lang="de-DE" dirty="0" err="1"/>
              <a:t>phenotyping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non-invasive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screen root and </a:t>
            </a:r>
            <a:r>
              <a:rPr lang="de-DE" dirty="0" err="1"/>
              <a:t>shoot</a:t>
            </a:r>
            <a:r>
              <a:rPr lang="de-DE" dirty="0"/>
              <a:t> </a:t>
            </a:r>
            <a:r>
              <a:rPr lang="de-DE" dirty="0" err="1"/>
              <a:t>phenotypes</a:t>
            </a:r>
            <a:endParaRPr lang="de-DE" dirty="0"/>
          </a:p>
          <a:p>
            <a:r>
              <a:rPr lang="de-DE" dirty="0" err="1"/>
              <a:t>solution</a:t>
            </a:r>
            <a:r>
              <a:rPr lang="de-DE" dirty="0"/>
              <a:t>: </a:t>
            </a:r>
            <a:r>
              <a:rPr lang="de-DE" dirty="0" err="1"/>
              <a:t>robotic</a:t>
            </a:r>
            <a:r>
              <a:rPr lang="de-DE" dirty="0"/>
              <a:t> </a:t>
            </a:r>
            <a:r>
              <a:rPr lang="de-DE" dirty="0" err="1"/>
              <a:t>driven</a:t>
            </a:r>
            <a:r>
              <a:rPr lang="de-DE" dirty="0"/>
              <a:t> </a:t>
            </a:r>
            <a:r>
              <a:rPr lang="de-DE" dirty="0" err="1"/>
              <a:t>greenhouses</a:t>
            </a:r>
            <a:endParaRPr lang="de-DE" dirty="0"/>
          </a:p>
          <a:p>
            <a:r>
              <a:rPr lang="de-DE" dirty="0" err="1"/>
              <a:t>examples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Forschungszentrum Jülich: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greenhouses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equipped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robots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plants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imaging</a:t>
            </a:r>
            <a:r>
              <a:rPr lang="de-DE" dirty="0"/>
              <a:t> </a:t>
            </a:r>
            <a:r>
              <a:rPr lang="de-DE" dirty="0" err="1"/>
              <a:t>stations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Plant </a:t>
            </a:r>
            <a:r>
              <a:rPr lang="de-DE" dirty="0" err="1"/>
              <a:t>Phenotyping</a:t>
            </a:r>
            <a:endParaRPr lang="en-GB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2C79BBA-7C28-4486-81DA-8BD3F29CF198}"/>
              </a:ext>
            </a:extLst>
          </p:cNvPr>
          <p:cNvGrpSpPr/>
          <p:nvPr/>
        </p:nvGrpSpPr>
        <p:grpSpPr>
          <a:xfrm>
            <a:off x="1036123" y="3140968"/>
            <a:ext cx="2772060" cy="2219506"/>
            <a:chOff x="1036123" y="3382590"/>
            <a:chExt cx="2772060" cy="2219506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8280C7D-D746-4BFB-BBB1-C37865AA0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123" y="3751922"/>
              <a:ext cx="2772060" cy="1850174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397C8D09-35B8-43F0-ABC5-2BE7D573068B}"/>
                </a:ext>
              </a:extLst>
            </p:cNvPr>
            <p:cNvSpPr txBox="1"/>
            <p:nvPr/>
          </p:nvSpPr>
          <p:spPr>
            <a:xfrm>
              <a:off x="1616484" y="3382590"/>
              <a:ext cx="1611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SCREEN House </a:t>
              </a:r>
              <a:endParaRPr lang="en-US" dirty="0"/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B37C262-3894-4CD6-9876-B875B7E3FBFD}"/>
              </a:ext>
            </a:extLst>
          </p:cNvPr>
          <p:cNvGrpSpPr/>
          <p:nvPr/>
        </p:nvGrpSpPr>
        <p:grpSpPr>
          <a:xfrm>
            <a:off x="5351990" y="3137053"/>
            <a:ext cx="2786144" cy="2227336"/>
            <a:chOff x="5351990" y="3395108"/>
            <a:chExt cx="2786144" cy="2227336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5AD7C437-B54B-4E16-ACB1-AE6828B49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1990" y="3772270"/>
              <a:ext cx="2786144" cy="1850174"/>
            </a:xfrm>
            <a:prstGeom prst="rect">
              <a:avLst/>
            </a:prstGeom>
          </p:spPr>
        </p:pic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D077F89D-A7C7-4CED-BED0-7048B8ACE945}"/>
                </a:ext>
              </a:extLst>
            </p:cNvPr>
            <p:cNvSpPr txBox="1"/>
            <p:nvPr/>
          </p:nvSpPr>
          <p:spPr>
            <a:xfrm>
              <a:off x="5535180" y="3395108"/>
              <a:ext cx="24197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GROWSCREEN </a:t>
              </a:r>
              <a:r>
                <a:rPr lang="de-DE" dirty="0" err="1"/>
                <a:t>chamber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22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0B5A0E-4D82-4BD6-AEBE-B8EE2B1CA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35191-1245-476F-B7EB-FCC92E833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Science Part</a:t>
            </a:r>
            <a:endParaRPr lang="en-US" dirty="0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27A65C1-3E71-40F2-9631-7B4AAAEC5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2347594"/>
            <a:ext cx="1013097" cy="1080000"/>
          </a:xfr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164990D-8E0A-4494-BD86-E965550B4F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880" y="1052856"/>
            <a:ext cx="1013097" cy="10800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4F7B3032-5DE1-4E77-AF2C-119B31AFCC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4941168"/>
            <a:ext cx="1013097" cy="1080000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9DB7A16E-50AA-48C5-BC6C-6F0F93EA974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2347594"/>
            <a:ext cx="1013097" cy="1080000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ECF21554-BB5A-42EE-A38C-2BBAEC0778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3645024"/>
            <a:ext cx="1013097" cy="108000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D447D3C4-0756-4C3E-891B-A09FEA17D9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2347594"/>
            <a:ext cx="1013097" cy="1080000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C0315187-CF18-4C2D-AED0-B222DAAD46C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3645024"/>
            <a:ext cx="1013097" cy="108000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D653E305-C7EB-474D-949D-E2BFF2EBD17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4941168"/>
            <a:ext cx="1013097" cy="108000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19D6A4F3-1283-4BF0-9869-17C4D3BFB2E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692" y="1052856"/>
            <a:ext cx="1013097" cy="1080000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2642CE21-DD39-4D51-BB0F-EE1B546ABB6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347594"/>
            <a:ext cx="1013097" cy="1080000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57F3E8DA-33BA-489E-BA52-2254E4D279A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3645024"/>
            <a:ext cx="1013097" cy="108000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2C176D2B-1A8F-4117-8E2D-475EFDEB64F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4941168"/>
            <a:ext cx="1013097" cy="1080000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4E3FE1D5-3F32-4DBB-BB3F-536DB52436A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598" y="1052856"/>
            <a:ext cx="1013097" cy="1080000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232F8A16-DBC8-4CFE-AE60-8FD974C4D033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3645024"/>
            <a:ext cx="1013097" cy="1080000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EC1D8E9F-AB9A-4583-8781-8413F35E0AC6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4941168"/>
            <a:ext cx="1013097" cy="1080000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E1A3EC37-FFC4-4C50-828B-1F1FA5616BAD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941168"/>
            <a:ext cx="1013097" cy="1080000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BECBFEC3-6200-452C-B2C7-BFA511A5826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1052856"/>
            <a:ext cx="1013097" cy="1080000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1186863C-926B-4E6B-B85C-0A60F4126B4A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2347594"/>
            <a:ext cx="1013097" cy="1080000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0BE71D12-FFCE-47CA-A63B-A519BB28AF59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4941168"/>
            <a:ext cx="1013097" cy="1080000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CE90A90C-65C6-4CC7-B581-8C4A60FD06A4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4941168"/>
            <a:ext cx="1013097" cy="1080000"/>
          </a:xfrm>
          <a:prstGeom prst="rect">
            <a:avLst/>
          </a:prstGeom>
        </p:spPr>
      </p:pic>
      <p:pic>
        <p:nvPicPr>
          <p:cNvPr id="56" name="Grafik 55">
            <a:extLst>
              <a:ext uri="{FF2B5EF4-FFF2-40B4-BE49-F238E27FC236}">
                <a16:creationId xmlns:a16="http://schemas.microsoft.com/office/drawing/2014/main" id="{1F3B52E8-4A47-405B-BE5E-372DE43DE92F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3645024"/>
            <a:ext cx="1013097" cy="1080000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id="{D9359351-BA28-421B-9887-50346479F158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2347594"/>
            <a:ext cx="1013097" cy="1080000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C335B10E-9E4E-4110-9D83-2712AE3EB214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974" y="1052856"/>
            <a:ext cx="1013097" cy="1080000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id="{F23678E4-A076-49CC-A908-6D584BEE7D69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3645024"/>
            <a:ext cx="1013097" cy="1080000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8793D316-91B3-4D55-92EB-FD8131CAF4CC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645024"/>
            <a:ext cx="1013097" cy="1080000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F745A0FB-E8E3-409B-9CA9-40EEEF4326D0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786" y="1052856"/>
            <a:ext cx="1013097" cy="1080000"/>
          </a:xfrm>
          <a:prstGeom prst="rect">
            <a:avLst/>
          </a:prstGeom>
        </p:spPr>
      </p:pic>
      <p:pic>
        <p:nvPicPr>
          <p:cNvPr id="68" name="Grafik 67">
            <a:extLst>
              <a:ext uri="{FF2B5EF4-FFF2-40B4-BE49-F238E27FC236}">
                <a16:creationId xmlns:a16="http://schemas.microsoft.com/office/drawing/2014/main" id="{3CEC7C83-7B00-40A1-A83F-D4FC67D1813B}"/>
              </a:ext>
            </a:extLst>
          </p:cNvPr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2347594"/>
            <a:ext cx="1013097" cy="1080000"/>
          </a:xfrm>
          <a:prstGeom prst="rect">
            <a:avLst/>
          </a:prstGeom>
        </p:spPr>
      </p:pic>
      <p:pic>
        <p:nvPicPr>
          <p:cNvPr id="70" name="Grafik 69">
            <a:extLst>
              <a:ext uri="{FF2B5EF4-FFF2-40B4-BE49-F238E27FC236}">
                <a16:creationId xmlns:a16="http://schemas.microsoft.com/office/drawing/2014/main" id="{CEA97E51-0F88-4BFE-A7FD-713D1266667A}"/>
              </a:ext>
            </a:extLst>
          </p:cNvPr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2856"/>
            <a:ext cx="1013097" cy="1080000"/>
          </a:xfrm>
          <a:prstGeom prst="rect">
            <a:avLst/>
          </a:prstGeom>
        </p:spPr>
      </p:pic>
      <p:sp>
        <p:nvSpPr>
          <p:cNvPr id="71" name="Textfeld 70">
            <a:extLst>
              <a:ext uri="{FF2B5EF4-FFF2-40B4-BE49-F238E27FC236}">
                <a16:creationId xmlns:a16="http://schemas.microsoft.com/office/drawing/2014/main" id="{8AC4C79A-EDDF-4976-B0DB-70FA1D88D1F8}"/>
              </a:ext>
            </a:extLst>
          </p:cNvPr>
          <p:cNvSpPr txBox="1"/>
          <p:nvPr/>
        </p:nvSpPr>
        <p:spPr>
          <a:xfrm>
            <a:off x="2339752" y="6308209"/>
            <a:ext cx="381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 </a:t>
            </a:r>
            <a:r>
              <a:rPr lang="de-DE" dirty="0" err="1">
                <a:sym typeface="Wingdings" panose="05000000000000000000" pitchFamily="2" charset="2"/>
              </a:rPr>
              <a:t>Automated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analysis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plant </a:t>
            </a:r>
            <a:r>
              <a:rPr lang="de-DE" dirty="0" err="1">
                <a:sym typeface="Wingdings" panose="05000000000000000000" pitchFamily="2" charset="2"/>
              </a:rPr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61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AEF03A2-F1D3-4EA8-9498-B14525535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C21B9DC-21C2-438B-9985-82226FD4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E85262-10D4-458B-9B3E-999601FF7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Pipeline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440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B1AE1A71-BBF9-40A3-8F92-A2D05BD91876}"/>
              </a:ext>
            </a:extLst>
          </p:cNvPr>
          <p:cNvSpPr txBox="1">
            <a:spLocks/>
          </p:cNvSpPr>
          <p:nvPr/>
        </p:nvSpPr>
        <p:spPr>
          <a:xfrm>
            <a:off x="4211960" y="4725144"/>
            <a:ext cx="3995936" cy="720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Q</a:t>
            </a:r>
            <a:r>
              <a:rPr lang="en-US" dirty="0" err="1">
                <a:solidFill>
                  <a:schemeClr val="bg1"/>
                </a:solidFill>
                <a:latin typeface="Lucida Sans" panose="020B0602030504020204" pitchFamily="34" charset="0"/>
              </a:rPr>
              <a:t>uestions</a:t>
            </a:r>
            <a:r>
              <a:rPr lang="en-US" dirty="0">
                <a:solidFill>
                  <a:schemeClr val="bg1"/>
                </a:solidFill>
                <a:latin typeface="Lucida Sans" panose="020B0602030504020204" pitchFamily="34" charset="0"/>
              </a:rPr>
              <a:t>?</a:t>
            </a:r>
          </a:p>
        </p:txBody>
      </p:sp>
      <p:sp>
        <p:nvSpPr>
          <p:cNvPr id="24" name="Title 2">
            <a:extLst>
              <a:ext uri="{FF2B5EF4-FFF2-40B4-BE49-F238E27FC236}">
                <a16:creationId xmlns:a16="http://schemas.microsoft.com/office/drawing/2014/main" id="{3FA17A66-C924-4290-9512-1E70A8A4077F}"/>
              </a:ext>
            </a:extLst>
          </p:cNvPr>
          <p:cNvSpPr txBox="1">
            <a:spLocks/>
          </p:cNvSpPr>
          <p:nvPr/>
        </p:nvSpPr>
        <p:spPr>
          <a:xfrm>
            <a:off x="827584" y="1628800"/>
            <a:ext cx="4968552" cy="720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Thank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you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for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your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attention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!</a:t>
            </a:r>
            <a:endParaRPr lang="en-US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698307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Nyad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89</Words>
  <Application>Microsoft Office PowerPoint</Application>
  <PresentationFormat>Bildschirmpräsentation (4:3)</PresentationFormat>
  <Paragraphs>29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Lucida Sans</vt:lpstr>
      <vt:lpstr>Larissa-Design</vt:lpstr>
      <vt:lpstr>Programming Project 03</vt:lpstr>
      <vt:lpstr>Plant Phenotyping</vt:lpstr>
      <vt:lpstr>Computer Science Part</vt:lpstr>
      <vt:lpstr>Pipeline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Regina</dc:creator>
  <cp:lastModifiedBy>Regina Wehler</cp:lastModifiedBy>
  <cp:revision>1583</cp:revision>
  <cp:lastPrinted>2018-03-05T16:06:06Z</cp:lastPrinted>
  <dcterms:created xsi:type="dcterms:W3CDTF">2012-11-09T20:22:34Z</dcterms:created>
  <dcterms:modified xsi:type="dcterms:W3CDTF">2018-12-27T17:31:04Z</dcterms:modified>
</cp:coreProperties>
</file>